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ibre Baskerville" panose="02000000000000000000" pitchFamily="2" charset="0"/>
      <p:regular r:id="rId12"/>
      <p:bold r:id="rId13"/>
    </p:embeddedFon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7BD51-6158-4350-A239-C32432ABBC20}" v="5" dt="2024-10-30T17:13:34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51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zure.microsoft.com/en-us/overview/what-is-a-data-cent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loud.google.com/learn/what-is-a-cloud-network" TargetMode="External"/><Relationship Id="rId5" Type="http://schemas.openxmlformats.org/officeDocument/2006/relationships/hyperlink" Target="https://www.techtarget.com/searchcloudcomputing/definition/cloud-computing" TargetMode="External"/><Relationship Id="rId4" Type="http://schemas.openxmlformats.org/officeDocument/2006/relationships/hyperlink" Target="https://aws.amazon.com/what-is-cloud-comput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844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Computing and Data Communication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632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813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84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61788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MD. Sazzadul Islam Shaon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88752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 : 0242310005101028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BEC2A-17C3-8C7F-DDA9-07423DD99E1A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5773"/>
            <a:ext cx="77245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Course and Faculty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1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6234"/>
            <a:ext cx="13042821" cy="323457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21385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33575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Title: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3575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Communication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6417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00788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Course Code: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00788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CSE_225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51449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224" y="465820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Faculty Name: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65820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Professor Dr. Md. Fokhray Hossain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164811"/>
            <a:ext cx="13027581" cy="15311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028224" y="530852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Designation: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308521"/>
            <a:ext cx="6056352" cy="1132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Professor,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 of CSE,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Daffodil International University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440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4011D-E133-CC22-C9C4-8FD84EA8CCDF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Table of Contents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626394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03770" y="2189202"/>
            <a:ext cx="22860" cy="5473184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382881" y="2642354"/>
            <a:ext cx="722828" cy="22860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082850" y="2421493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246084" y="2498884"/>
            <a:ext cx="13823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2828" y="2395657"/>
            <a:ext cx="5456396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Cloud Computing in Data Communication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7524690" y="3674983"/>
            <a:ext cx="722828" cy="22860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82850" y="3454122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9771" y="3531513"/>
            <a:ext cx="190857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51175" y="3428286"/>
            <a:ext cx="5456396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Aspects of Cloud-Based Data Communication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6382881" y="4604385"/>
            <a:ext cx="722828" cy="22860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082850" y="4383524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219771" y="4460915"/>
            <a:ext cx="190857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22828" y="4357688"/>
            <a:ext cx="5456396" cy="645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 of Data Centers in Cloud Communication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7524690" y="5533787"/>
            <a:ext cx="722828" cy="22860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082850" y="5312926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224534" y="5390317"/>
            <a:ext cx="18133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451175" y="5287089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6382881" y="6463189"/>
            <a:ext cx="722828" cy="22860"/>
          </a:xfrm>
          <a:prstGeom prst="roundRect">
            <a:avLst>
              <a:gd name="adj" fmla="val 135535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082850" y="6242328"/>
            <a:ext cx="464701" cy="464701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227153" y="6319718"/>
            <a:ext cx="17597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3597354" y="621649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References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22828" y="6663095"/>
            <a:ext cx="545639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CEF024-943A-4EA2-6D5C-B7799A4357D0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790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Cloud Computing in Data Communication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1308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4892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computing revolutionizes data communication by enabling on-demand access to resources, data, and applications over the internet.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63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services facilitate global data exchange, enhancing efficiency, scalability, and flexibility for users and organizations.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917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2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3332440"/>
            <a:ext cx="13035320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Aspects of Cloud-Based Data Communication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875" y="4501753"/>
            <a:ext cx="457557" cy="45755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2609" y="4577953"/>
            <a:ext cx="13608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72791" y="450175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72791" y="4941451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services can be adjusted based on usage needs, enabling efficient handling of varying data loads.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879" y="4501753"/>
            <a:ext cx="457557" cy="45755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51658" y="4577953"/>
            <a:ext cx="1878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77795" y="450175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Accessibility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77795" y="4941451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access data from anywhere, enhancing collaboration and real-time data sharing.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1875" y="6024086"/>
            <a:ext cx="457557" cy="45755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46653" y="6100286"/>
            <a:ext cx="18788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72791" y="602408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Cost-Effectiveness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72791" y="6463784"/>
            <a:ext cx="5840730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computing offers a pay-as-you-go model, allowing organizations to avoid high upfront costs and ongoing maintenance.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6879" y="6024086"/>
            <a:ext cx="457557" cy="45755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56421" y="6100286"/>
            <a:ext cx="17847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77795" y="602408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Security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77795" y="6463784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providers employ advanced encryption and comprehensive security protocols to safeguard data.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EEC96-F720-5A00-3021-3D20085688DD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 of Data Centers in Cloud Communication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7358"/>
            <a:ext cx="3260646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24776"/>
            <a:ext cx="28070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Centralized Data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69525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0604" y="5268516"/>
            <a:ext cx="280701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centers act as the physical backbone of cloud services, housing servers and managing data flow.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35" y="2677358"/>
            <a:ext cx="3260765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1249" y="3924776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Connectivity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281249" y="4769525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281249" y="5268516"/>
            <a:ext cx="28071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providers ensure high-speed, low-latency networks to support seamless data transmission.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677358"/>
            <a:ext cx="3260646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42014" y="3924776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Balancing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42014" y="4415195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542014" y="4914186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542014" y="5413177"/>
            <a:ext cx="280701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centers use load balancing to optimize resource allocation and prevent server overload.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846" y="2677358"/>
            <a:ext cx="3260765" cy="9072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02660" y="3924776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Redundancy and Backup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02660" y="4769525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0802660" y="5268516"/>
            <a:ext cx="28071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Reliable data centers maintain backup systems to protect against data loss.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8980AB-2DA0-28CF-E13B-CF489A1ED9AA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2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17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898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computing has reshaped data communication, allowing scalable, accessible, and secure data exchange across the globe.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advanced data management and networking, cloud services are set to be a core component of future communication technologies.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629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solutions provide an adaptable platform for businesses and individuals, shaping the future of global connectivity.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438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5E19E-F729-20BD-4CA1-4D61730A55A5}"/>
              </a:ext>
            </a:extLst>
          </p:cNvPr>
          <p:cNvSpPr/>
          <p:nvPr/>
        </p:nvSpPr>
        <p:spPr>
          <a:xfrm>
            <a:off x="12729681" y="7695344"/>
            <a:ext cx="1900719" cy="534256"/>
          </a:xfrm>
          <a:prstGeom prst="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59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these authoritative sources to dive deeper into the world of cloud computing and data communication: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668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849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Web Services - What is Cloud Computing?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27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0070C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TechTarget – What is cloud computing?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1693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- How Cloud Networks Work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11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403CC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Azure - Security and Scalability in Cloud Data Centers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29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Any Question?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406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Shaon Shah</cp:lastModifiedBy>
  <cp:revision>4</cp:revision>
  <dcterms:created xsi:type="dcterms:W3CDTF">2024-10-30T17:05:14Z</dcterms:created>
  <dcterms:modified xsi:type="dcterms:W3CDTF">2024-10-30T17:36:20Z</dcterms:modified>
</cp:coreProperties>
</file>